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79" r:id="rId8"/>
    <p:sldId id="281" r:id="rId9"/>
    <p:sldId id="282" r:id="rId10"/>
    <p:sldId id="278" r:id="rId11"/>
    <p:sldId id="283" r:id="rId12"/>
    <p:sldId id="275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0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5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13" y="1026606"/>
            <a:ext cx="5976909" cy="1929505"/>
          </a:xfrm>
        </p:spPr>
        <p:txBody>
          <a:bodyPr/>
          <a:lstStyle/>
          <a:p>
            <a:r>
              <a:rPr lang="en-US" sz="4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Challenge Test Data Scientist</a:t>
            </a:r>
            <a:br>
              <a:rPr lang="en-US" sz="4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913" y="3009668"/>
            <a:ext cx="2124508" cy="41933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Fachmi Maris F</a:t>
            </a:r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350E73B-23C5-9D26-1E80-41712D917026}"/>
              </a:ext>
            </a:extLst>
          </p:cNvPr>
          <p:cNvSpPr txBox="1">
            <a:spLocks/>
          </p:cNvSpPr>
          <p:nvPr/>
        </p:nvSpPr>
        <p:spPr>
          <a:xfrm>
            <a:off x="205913" y="1991359"/>
            <a:ext cx="6520007" cy="888598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PT HIGO FITUR INDONESIA</a:t>
            </a: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4540-6F75-03E2-13B7-1F462CF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3369-3B6D-AEF5-FD9D-D7E610179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0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969392"/>
            <a:ext cx="4579970" cy="538038"/>
          </a:xfrm>
        </p:spPr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1456" y="1747847"/>
            <a:ext cx="6216338" cy="3362305"/>
          </a:xfrm>
        </p:spPr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Buatlah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sample data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bahan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analisis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Buatkan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Analisis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tersebut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berdasarkan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berikut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Nama Lokasi, Jam Login, Nama, Email, No Telp,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Tahun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Lahir,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Merek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HP, Digital Interest, Location Type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Kembangkan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diatas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menjadi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beberapa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baru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(Nilai Plus)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 Confidence Interval (Nilai Plus)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6480931" cy="66749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Nama Lokasi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Jabodetabek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100 baris data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Jam Login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tanggal</a:t>
            </a:r>
            <a:r>
              <a:rPr lang="en-US" dirty="0"/>
              <a:t> 21 </a:t>
            </a:r>
            <a:r>
              <a:rPr lang="en-US" dirty="0" err="1"/>
              <a:t>Februari</a:t>
            </a:r>
            <a:r>
              <a:rPr lang="en-US" dirty="0"/>
              <a:t> 2023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Nama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100 </a:t>
            </a:r>
            <a:r>
              <a:rPr lang="en-US" dirty="0" err="1"/>
              <a:t>nama</a:t>
            </a:r>
            <a:r>
              <a:rPr lang="en-US" dirty="0"/>
              <a:t> yang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temukan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katalog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100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Email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login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30" y="569179"/>
            <a:ext cx="6480931" cy="66749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6430" y="1541306"/>
            <a:ext cx="2556579" cy="365125"/>
          </a:xfrm>
        </p:spPr>
        <p:txBody>
          <a:bodyPr/>
          <a:lstStyle/>
          <a:p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Nomor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telpon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6431" y="1845935"/>
            <a:ext cx="2556579" cy="1328236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telepon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oleh provider </a:t>
            </a:r>
            <a:r>
              <a:rPr lang="en-US" dirty="0" err="1"/>
              <a:t>terkenal</a:t>
            </a:r>
            <a:r>
              <a:rPr lang="en-US" dirty="0"/>
              <a:t> di Indonesia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5833" y="1541306"/>
            <a:ext cx="2556578" cy="365125"/>
          </a:xfrm>
        </p:spPr>
        <p:txBody>
          <a:bodyPr/>
          <a:lstStyle/>
          <a:p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Tahun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Lahir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5833" y="1845935"/>
            <a:ext cx="2556578" cy="1291081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kelahiran</a:t>
            </a:r>
            <a:r>
              <a:rPr lang="en-US" dirty="0"/>
              <a:t> user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random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1965 </a:t>
            </a:r>
            <a:r>
              <a:rPr lang="en-US" dirty="0" err="1"/>
              <a:t>sampai</a:t>
            </a:r>
            <a:r>
              <a:rPr lang="en-US" dirty="0"/>
              <a:t> 2016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34823" y="1547649"/>
            <a:ext cx="2556577" cy="365125"/>
          </a:xfrm>
        </p:spPr>
        <p:txBody>
          <a:bodyPr/>
          <a:lstStyle/>
          <a:p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Merek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4824" y="1860331"/>
            <a:ext cx="2556577" cy="1328236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merek</a:t>
            </a:r>
            <a:r>
              <a:rPr lang="en-US" dirty="0"/>
              <a:t> </a:t>
            </a:r>
            <a:r>
              <a:rPr lang="en-US" dirty="0" err="1"/>
              <a:t>merek</a:t>
            </a:r>
            <a:r>
              <a:rPr lang="en-US" dirty="0"/>
              <a:t> HP </a:t>
            </a:r>
            <a:r>
              <a:rPr lang="en-US" dirty="0" err="1"/>
              <a:t>Populer</a:t>
            </a:r>
            <a:r>
              <a:rPr lang="en-US" dirty="0"/>
              <a:t> di Indonesia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Iphone</a:t>
            </a:r>
            <a:r>
              <a:rPr lang="en-US" dirty="0"/>
              <a:t>, Samsung, Xiaomi, Vivo, dan ASUS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86431" y="3478800"/>
            <a:ext cx="2556578" cy="365125"/>
          </a:xfrm>
        </p:spPr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Digital Interest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86431" y="3783429"/>
            <a:ext cx="2556578" cy="1291081"/>
          </a:xfrm>
        </p:spPr>
        <p:txBody>
          <a:bodyPr/>
          <a:lstStyle/>
          <a:p>
            <a:r>
              <a:rPr lang="en-US" dirty="0"/>
              <a:t>Kolom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 </a:t>
            </a:r>
            <a:r>
              <a:rPr lang="en-US" dirty="0" err="1"/>
              <a:t>tujuan</a:t>
            </a:r>
            <a:r>
              <a:rPr lang="en-US" dirty="0"/>
              <a:t> user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login  </a:t>
            </a:r>
            <a:r>
              <a:rPr lang="en-US" dirty="0" err="1"/>
              <a:t>seperti</a:t>
            </a:r>
            <a:r>
              <a:rPr lang="en-US" dirty="0"/>
              <a:t> : AI, game online, Social Media dan Marketplace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218BED8B-74C3-4B8F-028C-5DA2554CC42B}"/>
              </a:ext>
            </a:extLst>
          </p:cNvPr>
          <p:cNvSpPr txBox="1">
            <a:spLocks/>
          </p:cNvSpPr>
          <p:nvPr/>
        </p:nvSpPr>
        <p:spPr>
          <a:xfrm>
            <a:off x="6096000" y="3441645"/>
            <a:ext cx="2556578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Location 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57">
            <a:extLst>
              <a:ext uri="{FF2B5EF4-FFF2-40B4-BE49-F238E27FC236}">
                <a16:creationId xmlns:a16="http://schemas.microsoft.com/office/drawing/2014/main" id="{34E5098C-3D1D-4A8D-6015-CEB3FF62413D}"/>
              </a:ext>
            </a:extLst>
          </p:cNvPr>
          <p:cNvSpPr txBox="1">
            <a:spLocks/>
          </p:cNvSpPr>
          <p:nvPr/>
        </p:nvSpPr>
        <p:spPr>
          <a:xfrm>
            <a:off x="6096000" y="3746274"/>
            <a:ext cx="2556578" cy="12910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Kolom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user </a:t>
            </a:r>
            <a:r>
              <a:rPr lang="en-US" dirty="0" err="1"/>
              <a:t>melakukan</a:t>
            </a:r>
            <a:r>
              <a:rPr lang="en-US" dirty="0"/>
              <a:t> login </a:t>
            </a:r>
            <a:r>
              <a:rPr lang="en-US" dirty="0" err="1"/>
              <a:t>seperti</a:t>
            </a:r>
            <a:r>
              <a:rPr lang="en-US" dirty="0"/>
              <a:t>  : took,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, café, mall, dan restaurant</a:t>
            </a:r>
          </a:p>
        </p:txBody>
      </p:sp>
    </p:spTree>
    <p:extLst>
      <p:ext uri="{BB962C8B-B14F-4D97-AF65-F5344CB8AC3E}">
        <p14:creationId xmlns:p14="http://schemas.microsoft.com/office/powerpoint/2010/main" val="408128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6480931" cy="667498"/>
          </a:xfrm>
        </p:spPr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874130" cy="410477"/>
          </a:xfrm>
        </p:spPr>
        <p:txBody>
          <a:bodyPr/>
          <a:lstStyle/>
          <a:p>
            <a:r>
              <a:rPr lang="en-US" sz="18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Umur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874133" cy="1493217"/>
          </a:xfrm>
        </p:spPr>
        <p:txBody>
          <a:bodyPr/>
          <a:lstStyle/>
          <a:p>
            <a:r>
              <a:rPr lang="en-US" sz="1600" dirty="0"/>
              <a:t>Kolom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usia</a:t>
            </a:r>
            <a:r>
              <a:rPr lang="en-US" sz="1600" dirty="0"/>
              <a:t> user yang </a:t>
            </a:r>
            <a:r>
              <a:rPr lang="en-US" sz="1600" dirty="0" err="1"/>
              <a:t>melakukan</a:t>
            </a:r>
            <a:r>
              <a:rPr lang="en-US" sz="1600" dirty="0"/>
              <a:t> login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00496" y="1667220"/>
            <a:ext cx="2874129" cy="410477"/>
          </a:xfrm>
        </p:spPr>
        <p:txBody>
          <a:bodyPr/>
          <a:lstStyle/>
          <a:p>
            <a:r>
              <a:rPr lang="en-US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Kategori</a:t>
            </a:r>
            <a:r>
              <a:rPr lang="en-US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waktu</a:t>
            </a:r>
            <a:r>
              <a:rPr lang="en-US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login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0496" y="2178443"/>
            <a:ext cx="2874132" cy="1451447"/>
          </a:xfrm>
        </p:spPr>
        <p:txBody>
          <a:bodyPr/>
          <a:lstStyle/>
          <a:p>
            <a:r>
              <a:rPr lang="en-US" sz="1600" dirty="0" err="1"/>
              <a:t>kolom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user </a:t>
            </a:r>
            <a:r>
              <a:rPr lang="en-US" sz="1600" dirty="0" err="1"/>
              <a:t>melakukan</a:t>
            </a:r>
            <a:r>
              <a:rPr lang="en-US" sz="1600" dirty="0"/>
              <a:t> login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dini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, </a:t>
            </a:r>
            <a:r>
              <a:rPr lang="en-US" sz="1600" dirty="0" err="1"/>
              <a:t>pagi</a:t>
            </a:r>
            <a:r>
              <a:rPr lang="en-US" sz="1600" dirty="0"/>
              <a:t>, </a:t>
            </a:r>
            <a:r>
              <a:rPr lang="en-US" sz="1600" dirty="0" err="1"/>
              <a:t>siang</a:t>
            </a:r>
            <a:r>
              <a:rPr lang="en-US" sz="1600" dirty="0"/>
              <a:t>, sore, dan </a:t>
            </a:r>
            <a:r>
              <a:rPr lang="en-US" sz="1600" dirty="0" err="1"/>
              <a:t>malam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endParaRPr lang="en-US" sz="1600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874128" cy="410477"/>
          </a:xfrm>
        </p:spPr>
        <p:txBody>
          <a:bodyPr/>
          <a:lstStyle/>
          <a:p>
            <a:r>
              <a:rPr lang="en-US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Nama Provider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2"/>
            <a:ext cx="2874131" cy="1493217"/>
          </a:xfrm>
        </p:spPr>
        <p:txBody>
          <a:bodyPr/>
          <a:lstStyle/>
          <a:p>
            <a:r>
              <a:rPr lang="en-US" sz="1600" dirty="0"/>
              <a:t>Kolom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nama-nama</a:t>
            </a:r>
            <a:r>
              <a:rPr lang="en-US" sz="1600" dirty="0"/>
              <a:t> provider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nomr</a:t>
            </a:r>
            <a:r>
              <a:rPr lang="en-US" sz="1600" dirty="0"/>
              <a:t> hp yang </a:t>
            </a:r>
            <a:r>
              <a:rPr lang="en-US" sz="1600" dirty="0" err="1"/>
              <a:t>digunakan</a:t>
            </a:r>
            <a:r>
              <a:rPr lang="en-US" sz="1600" dirty="0"/>
              <a:t> user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474" y="695093"/>
            <a:ext cx="7093526" cy="667498"/>
          </a:xfrm>
        </p:spPr>
        <p:txBody>
          <a:bodyPr/>
          <a:lstStyle/>
          <a:p>
            <a:r>
              <a:rPr lang="en-US" dirty="0"/>
              <a:t>SYSTEM CONFIDENCE INTERVAL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74474" y="1362591"/>
            <a:ext cx="2874130" cy="410477"/>
          </a:xfrm>
        </p:spPr>
        <p:txBody>
          <a:bodyPr/>
          <a:lstStyle/>
          <a:p>
            <a:r>
              <a:rPr lang="en-US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Definisi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4475" y="1667219"/>
            <a:ext cx="7537667" cy="1493217"/>
          </a:xfrm>
        </p:spPr>
        <p:txBody>
          <a:bodyPr/>
          <a:lstStyle/>
          <a:p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Sistem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Confidence Interval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statistik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digunakan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menghitung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rentang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parameter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populasi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berdasarkan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sampel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 yang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tingkat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kepercayaan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tertentu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Outputnya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menampilkan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confidence interval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batas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bawah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dan batas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pada 95% confidence level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74476" y="4362207"/>
            <a:ext cx="4862942" cy="320629"/>
          </a:xfrm>
        </p:spPr>
        <p:txBody>
          <a:bodyPr/>
          <a:lstStyle/>
          <a:p>
            <a:r>
              <a:rPr lang="en-US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Confidence Interval</a:t>
            </a:r>
            <a:r>
              <a:rPr lang="en-US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 Kolom </a:t>
            </a:r>
            <a:r>
              <a:rPr lang="en-US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Umur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74473" y="4896561"/>
            <a:ext cx="7537667" cy="1493217"/>
          </a:xfrm>
        </p:spPr>
        <p:txBody>
          <a:bodyPr/>
          <a:lstStyle/>
          <a:p>
            <a:r>
              <a:rPr lang="en-US" sz="1600" dirty="0"/>
              <a:t>Kolom </a:t>
            </a:r>
            <a:r>
              <a:rPr lang="en-US" sz="1600" dirty="0" err="1"/>
              <a:t>ini</a:t>
            </a:r>
            <a:r>
              <a:rPr lang="en-US" sz="1600" dirty="0"/>
              <a:t> 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rentang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28.6 </a:t>
            </a:r>
            <a:r>
              <a:rPr lang="en-US" sz="1600" dirty="0" err="1"/>
              <a:t>sampai</a:t>
            </a:r>
            <a:r>
              <a:rPr lang="en-US" sz="1600" dirty="0"/>
              <a:t> 34.5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kepercayaam</a:t>
            </a:r>
            <a:r>
              <a:rPr lang="en-US" sz="1600" dirty="0"/>
              <a:t> 95%, </a:t>
            </a:r>
            <a:r>
              <a:rPr lang="en-US" sz="1600" dirty="0" err="1"/>
              <a:t>artinya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keyakinan</a:t>
            </a:r>
            <a:r>
              <a:rPr lang="en-US" sz="1600" dirty="0"/>
              <a:t> 95%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rata-rata </a:t>
            </a:r>
            <a:r>
              <a:rPr lang="en-US" sz="1600" dirty="0" err="1"/>
              <a:t>populasi</a:t>
            </a:r>
            <a:r>
              <a:rPr lang="en-US" sz="1600" dirty="0"/>
              <a:t> </a:t>
            </a:r>
            <a:r>
              <a:rPr lang="en-US" sz="1600" dirty="0" err="1"/>
              <a:t>sesungguhnya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rentang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1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1E34-1AC7-21E9-D771-75A7E5CC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30" y="303206"/>
            <a:ext cx="9204649" cy="57924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80E00-3B13-4268-4F76-5B41E9726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0F788-CD7B-C76D-5849-0F85CDDD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8" y="943030"/>
            <a:ext cx="4218303" cy="4099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AF2C8-3119-CF08-EB01-E0AE4720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97" y="2214051"/>
            <a:ext cx="3462634" cy="28281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E8B7E-2D8F-E9EA-24A3-210737F5C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988" y="3119593"/>
            <a:ext cx="3125212" cy="19225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B827DA-2A05-72A9-8ED8-1038E19F218D}"/>
              </a:ext>
            </a:extLst>
          </p:cNvPr>
          <p:cNvSpPr txBox="1"/>
          <p:nvPr/>
        </p:nvSpPr>
        <p:spPr>
          <a:xfrm>
            <a:off x="1133889" y="522224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Visualisai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Merek</a:t>
            </a:r>
            <a:r>
              <a:rPr lang="en-US" dirty="0">
                <a:solidFill>
                  <a:schemeClr val="bg1"/>
                </a:solidFill>
              </a:rPr>
              <a:t> HP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C35129-A1BB-1C45-25E4-F76387DD37B5}"/>
              </a:ext>
            </a:extLst>
          </p:cNvPr>
          <p:cNvSpPr txBox="1"/>
          <p:nvPr/>
        </p:nvSpPr>
        <p:spPr>
          <a:xfrm>
            <a:off x="5009855" y="5222240"/>
            <a:ext cx="300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Visualisai</a:t>
            </a:r>
            <a:r>
              <a:rPr lang="en-US" dirty="0">
                <a:solidFill>
                  <a:schemeClr val="bg1"/>
                </a:solidFill>
              </a:rPr>
              <a:t> data Location 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65AC2-686C-74E8-2FE7-FDF999A6F781}"/>
              </a:ext>
            </a:extLst>
          </p:cNvPr>
          <p:cNvSpPr txBox="1"/>
          <p:nvPr/>
        </p:nvSpPr>
        <p:spPr>
          <a:xfrm>
            <a:off x="8537420" y="5222240"/>
            <a:ext cx="300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Visualisai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rentang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8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1E34-1AC7-21E9-D771-75A7E5CC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30" y="282886"/>
            <a:ext cx="9204649" cy="57924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80E00-3B13-4268-4F76-5B41E9726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BA42F-A9AC-A004-58E1-C3ED8CC1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0" y="862131"/>
            <a:ext cx="4361844" cy="42386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166C8-81F4-C915-9CC4-B37E14BF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24" y="862131"/>
            <a:ext cx="5622069" cy="42386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12DBA6-C117-3EB6-7B57-6A12EC10DDA9}"/>
              </a:ext>
            </a:extLst>
          </p:cNvPr>
          <p:cNvSpPr txBox="1"/>
          <p:nvPr/>
        </p:nvSpPr>
        <p:spPr>
          <a:xfrm>
            <a:off x="1224608" y="5199351"/>
            <a:ext cx="357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Visualisai</a:t>
            </a:r>
            <a:r>
              <a:rPr lang="en-US" dirty="0">
                <a:solidFill>
                  <a:schemeClr val="bg1"/>
                </a:solidFill>
              </a:rPr>
              <a:t> Data Provider </a:t>
            </a:r>
            <a:r>
              <a:rPr lang="en-US" dirty="0" err="1">
                <a:solidFill>
                  <a:schemeClr val="bg1"/>
                </a:solidFill>
              </a:rPr>
              <a:t>Nomor</a:t>
            </a:r>
            <a:r>
              <a:rPr lang="en-US" dirty="0">
                <a:solidFill>
                  <a:schemeClr val="bg1"/>
                </a:solidFill>
              </a:rPr>
              <a:t> HP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FE9B8-21A3-9CD2-B62B-3A61F2E5A348}"/>
              </a:ext>
            </a:extLst>
          </p:cNvPr>
          <p:cNvSpPr txBox="1"/>
          <p:nvPr/>
        </p:nvSpPr>
        <p:spPr>
          <a:xfrm>
            <a:off x="6568014" y="5199351"/>
            <a:ext cx="357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Visualisai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Kategori</a:t>
            </a:r>
            <a:r>
              <a:rPr lang="en-US" dirty="0">
                <a:solidFill>
                  <a:schemeClr val="bg1"/>
                </a:solidFill>
              </a:rPr>
              <a:t> Waktu Login</a:t>
            </a:r>
          </a:p>
        </p:txBody>
      </p:sp>
    </p:spTree>
    <p:extLst>
      <p:ext uri="{BB962C8B-B14F-4D97-AF65-F5344CB8AC3E}">
        <p14:creationId xmlns:p14="http://schemas.microsoft.com/office/powerpoint/2010/main" val="766737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17">
            <a:extLst>
              <a:ext uri="{FF2B5EF4-FFF2-40B4-BE49-F238E27FC236}">
                <a16:creationId xmlns:a16="http://schemas.microsoft.com/office/drawing/2014/main" id="{883FCB30-E5C0-89B8-8EA4-C878A270C8C7}"/>
              </a:ext>
            </a:extLst>
          </p:cNvPr>
          <p:cNvSpPr txBox="1">
            <a:spLocks/>
          </p:cNvSpPr>
          <p:nvPr/>
        </p:nvSpPr>
        <p:spPr>
          <a:xfrm>
            <a:off x="1161547" y="677761"/>
            <a:ext cx="5124189" cy="49230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kesimpulan</a:t>
            </a:r>
            <a:endParaRPr lang="en-US" sz="4000" dirty="0"/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9A9B17DD-2F58-733F-69C1-77CF71099353}"/>
              </a:ext>
            </a:extLst>
          </p:cNvPr>
          <p:cNvSpPr txBox="1">
            <a:spLocks/>
          </p:cNvSpPr>
          <p:nvPr/>
        </p:nvSpPr>
        <p:spPr>
          <a:xfrm>
            <a:off x="61849" y="1170063"/>
            <a:ext cx="7323586" cy="361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Pada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penelitian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ini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peneliti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telah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berhasil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membuat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dataset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sesuai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`requirement`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poin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nomor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2. Dataset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dapat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dibuat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dengan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menggunakan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fungsi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random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hampir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di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setiap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kolom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kecuali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kolom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nama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dan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`email`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Berdasarkan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dataset yang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ada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dapat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dibuat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variabel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baru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seperti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variabel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kolom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umur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yang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berisi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informasi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usia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user,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variabel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kolom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`Waktu Login`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untuk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mengetahui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kategori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waktu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user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melakukan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login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berdasarkan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`jam login`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dan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variabel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kolom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`provider`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yang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berisi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merek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provider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berdasarkan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nomor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hp user.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Pengukuran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Confidence interval pada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kolom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umur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menunjukkan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rentang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nilai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antara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28.6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tahun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hingga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34.5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tahun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dengan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tingkat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kepercayaan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sebesar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95% yang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berarti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nilai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rata-rata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populasi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sesungguhnya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akan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berada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dalam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rentang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tersebut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140</TotalTime>
  <Words>535</Words>
  <Application>Microsoft Office PowerPoint</Application>
  <PresentationFormat>Widescreen</PresentationFormat>
  <Paragraphs>65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 Bold</vt:lpstr>
      <vt:lpstr>Consolas</vt:lpstr>
      <vt:lpstr>Courier New</vt:lpstr>
      <vt:lpstr>Daytona Pro Light</vt:lpstr>
      <vt:lpstr>Wingdings</vt:lpstr>
      <vt:lpstr>Office Theme</vt:lpstr>
      <vt:lpstr>Challenge Test Data Scientist  </vt:lpstr>
      <vt:lpstr>Requirement</vt:lpstr>
      <vt:lpstr>dataset</vt:lpstr>
      <vt:lpstr>dataset</vt:lpstr>
      <vt:lpstr>Variabel baru</vt:lpstr>
      <vt:lpstr>SYSTEM CONFIDENCE INTERVAL</vt:lpstr>
      <vt:lpstr>Exploratory data analysis</vt:lpstr>
      <vt:lpstr>Exploratory data analysis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Test Data Scientist  PT HIGO FITUR INDONESIA</dc:title>
  <dc:creator>Fachmi Maskim</dc:creator>
  <cp:lastModifiedBy>Fachmi Maskim</cp:lastModifiedBy>
  <cp:revision>6</cp:revision>
  <dcterms:created xsi:type="dcterms:W3CDTF">2023-02-22T15:19:30Z</dcterms:created>
  <dcterms:modified xsi:type="dcterms:W3CDTF">2023-02-22T17:39:34Z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